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FB3723-76A8-4396-9215-394CF53E10A3}" type="datetimeFigureOut">
              <a:rPr lang="sk-SK"/>
              <a:pPr>
                <a:defRPr/>
              </a:pPr>
              <a:t>29.12.2008</a:t>
            </a:fld>
            <a:endParaRPr lang="sk-SK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C6A694-6DE7-4AE0-9E0B-FC5A775E668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80FC-F976-41F4-A77F-D246470900F3}" type="datetimeFigureOut">
              <a:rPr lang="sk-SK"/>
              <a:pPr>
                <a:defRPr/>
              </a:pPr>
              <a:t>29.12.2008</a:t>
            </a:fld>
            <a:endParaRPr lang="sk-SK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1F2B-3C3B-4F96-92D7-438DCF84D55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4789-BE03-465B-9125-AE5FACD2F9F4}" type="datetimeFigureOut">
              <a:rPr lang="sk-SK"/>
              <a:pPr>
                <a:defRPr/>
              </a:pPr>
              <a:t>29.12.2008</a:t>
            </a:fld>
            <a:endParaRPr lang="sk-SK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C87B-930D-4B4C-AA2B-529122F64E0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8D31-9036-4A44-8230-170E9224FD56}" type="datetimeFigureOut">
              <a:rPr lang="sk-SK"/>
              <a:pPr>
                <a:defRPr/>
              </a:pPr>
              <a:t>29.12.2008</a:t>
            </a:fld>
            <a:endParaRPr lang="sk-SK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1B00-7D30-4509-8CE2-B2551089419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782E73-6F01-41C6-856D-F1C24F8F1D84}" type="datetimeFigureOut">
              <a:rPr lang="sk-SK"/>
              <a:pPr>
                <a:defRPr/>
              </a:pPr>
              <a:t>29.12.2008</a:t>
            </a:fld>
            <a:endParaRPr lang="sk-S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4BFE9C-3B62-4150-A933-0900690C957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941F-1B29-4D36-BAB0-2E946157A955}" type="datetimeFigureOut">
              <a:rPr lang="sk-SK"/>
              <a:pPr>
                <a:defRPr/>
              </a:pPr>
              <a:t>29.12.2008</a:t>
            </a:fld>
            <a:endParaRPr lang="sk-SK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1F256-3601-4DA7-8DAA-F058B4850AE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7F4D7-ABF4-4783-8130-9F2C9A2E1FD9}" type="datetimeFigureOut">
              <a:rPr lang="sk-SK"/>
              <a:pPr>
                <a:defRPr/>
              </a:pPr>
              <a:t>29.12.2008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8721C8-9C15-4D8E-B065-00D009A5A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BB48-1FEE-4D89-A4F3-090329E9EE44}" type="datetimeFigureOut">
              <a:rPr lang="sk-SK"/>
              <a:pPr>
                <a:defRPr/>
              </a:pPr>
              <a:t>29.12.2008</a:t>
            </a:fld>
            <a:endParaRPr lang="sk-SK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1DB8-F468-451B-9F36-80BC9CD36BC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FDEE78-1D26-4659-848B-FE8D7E8DAA5B}" type="datetimeFigureOut">
              <a:rPr lang="sk-SK"/>
              <a:pPr>
                <a:defRPr/>
              </a:pPr>
              <a:t>29.12.2008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950C47-6C2A-49A4-AA72-F5AFAD5C7E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762802-BBE2-49E4-9A7A-439624143345}" type="datetimeFigureOut">
              <a:rPr lang="sk-SK"/>
              <a:pPr>
                <a:defRPr/>
              </a:pPr>
              <a:t>29.12.2008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52A2F4-B5C1-420E-AE2D-344A19F144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065955-D598-42F1-A088-880ECB31AB65}" type="datetimeFigureOut">
              <a:rPr lang="sk-SK"/>
              <a:pPr>
                <a:defRPr/>
              </a:pPr>
              <a:t>29.12.2008</a:t>
            </a:fld>
            <a:endParaRPr lang="sk-SK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B5B8E4-E7E4-4F74-AEDB-D10A15C68E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B292314-8DB5-4D3F-9FFF-D9DE966A5583}" type="datetimeFigureOut">
              <a:rPr lang="sk-SK"/>
              <a:pPr>
                <a:defRPr/>
              </a:pPr>
              <a:t>29.12.2008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D123CE0-4670-47D1-8F58-584249B052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2" r:id="rId2"/>
    <p:sldLayoutId id="2147483768" r:id="rId3"/>
    <p:sldLayoutId id="2147483763" r:id="rId4"/>
    <p:sldLayoutId id="2147483769" r:id="rId5"/>
    <p:sldLayoutId id="2147483764" r:id="rId6"/>
    <p:sldLayoutId id="2147483770" r:id="rId7"/>
    <p:sldLayoutId id="2147483771" r:id="rId8"/>
    <p:sldLayoutId id="2147483772" r:id="rId9"/>
    <p:sldLayoutId id="2147483765" r:id="rId10"/>
    <p:sldLayoutId id="21474837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45E7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Gill Sans MT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B32C1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5CD2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130000"/>
                  </a:schemeClr>
                </a:solidFill>
              </a:rPr>
              <a:t>MS Power Point </a:t>
            </a:r>
            <a:endParaRPr lang="sk-SK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sz="6600" dirty="0" smtClean="0">
                <a:solidFill>
                  <a:schemeClr val="accent2">
                    <a:lumMod val="75000"/>
                  </a:schemeClr>
                </a:solidFill>
              </a:rPr>
              <a:t>Prepojenie</a:t>
            </a:r>
            <a:endParaRPr lang="sk-SK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6" name="Picture 2" descr="http://www.navstevnost.cz/img/ikonky/o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786313"/>
            <a:ext cx="18049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k-SK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Ďakujem za pozornosť</a:t>
            </a:r>
            <a:r>
              <a:rPr lang="sk-SK" dirty="0" smtClean="0"/>
              <a:t>. </a:t>
            </a:r>
            <a:endParaRPr lang="sk-SK" dirty="0"/>
          </a:p>
        </p:txBody>
      </p:sp>
      <p:pic>
        <p:nvPicPr>
          <p:cNvPr id="17412" name="Picture 2" descr="http://www.navstevnost.cz/img/ikonky/o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4572000"/>
            <a:ext cx="18049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130000"/>
                  </a:schemeClr>
                </a:solidFill>
              </a:rPr>
              <a:t>Hypertextový odkaz</a:t>
            </a:r>
            <a:endParaRPr lang="sk-SK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V prezentáciách sa často používajú hypertextové odkazy, ktoré umožňujú prepojenie s webovou stránkou. </a:t>
            </a:r>
          </a:p>
        </p:txBody>
      </p:sp>
      <p:pic>
        <p:nvPicPr>
          <p:cNvPr id="9220" name="Picture 2" descr="http://www.navstevnost.cz/img/ikonky/o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572000"/>
            <a:ext cx="18049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130000"/>
                  </a:schemeClr>
                </a:solidFill>
              </a:rPr>
              <a:t>Krok I.</a:t>
            </a:r>
            <a:endParaRPr lang="sk-SK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5100" y="1504950"/>
            <a:ext cx="7499350" cy="4686300"/>
          </a:xfrm>
          <a:noFill/>
        </p:spPr>
      </p:pic>
      <p:sp>
        <p:nvSpPr>
          <p:cNvPr id="11" name="Oval Callout 10"/>
          <p:cNvSpPr/>
          <p:nvPr/>
        </p:nvSpPr>
        <p:spPr>
          <a:xfrm>
            <a:off x="4286248" y="1428736"/>
            <a:ext cx="3071834" cy="175565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Najprv si označíme text, ktorý chceme, aby sa stal hypertextovým odkazom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130000"/>
                  </a:schemeClr>
                </a:solidFill>
              </a:rPr>
              <a:t>Krok II</a:t>
            </a:r>
            <a:endParaRPr lang="sk-SK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r>
              <a:rPr lang="sk-SK" smtClean="0"/>
              <a:t>Na karte Vložiť nájdeme okno Hypertextový odkaz a klikneme naň. </a:t>
            </a:r>
          </a:p>
          <a:p>
            <a:r>
              <a:rPr lang="sk-SK" smtClean="0"/>
              <a:t>Kliknutím pravého tlačidla myše, sa nám rozbalia možnosti a tam nájdeme hypertextový odkaz.</a:t>
            </a:r>
          </a:p>
        </p:txBody>
      </p:sp>
      <p:pic>
        <p:nvPicPr>
          <p:cNvPr id="4109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571625"/>
            <a:ext cx="4143375" cy="1214438"/>
          </a:xfrm>
          <a:noFill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857500"/>
            <a:ext cx="2732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Callout 29"/>
          <p:cNvSpPr/>
          <p:nvPr/>
        </p:nvSpPr>
        <p:spPr>
          <a:xfrm>
            <a:off x="6215074" y="928670"/>
            <a:ext cx="1643074" cy="969838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Sem kliknúť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7286644" y="4214818"/>
            <a:ext cx="1643074" cy="969838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/>
              <a:t>Sem kliknúť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130000"/>
                  </a:schemeClr>
                </a:solidFill>
              </a:rPr>
              <a:t>Krok III.</a:t>
            </a:r>
            <a:endParaRPr lang="sk-SK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85938"/>
            <a:ext cx="7394575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1785918" y="1428736"/>
            <a:ext cx="1428760" cy="104127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dirty="0"/>
              <a:t>Zaškrtneme záložku webová stránka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643174" y="2714620"/>
            <a:ext cx="1214446" cy="8984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dirty="0"/>
              <a:t>Zaškrtneme vybrať stránku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572264" y="3500438"/>
            <a:ext cx="1285884" cy="82696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dirty="0"/>
              <a:t>Vyberieme stránku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929454" y="4429132"/>
            <a:ext cx="1143008" cy="755524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dirty="0"/>
              <a:t>Nakoniec sem kliknúť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130000"/>
                  </a:schemeClr>
                </a:solidFill>
              </a:rPr>
              <a:t>Krok IV.</a:t>
            </a:r>
            <a:endParaRPr lang="sk-SK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r>
              <a:rPr lang="sk-SK" smtClean="0"/>
              <a:t>Po spustení prezentácie, keď sa nám zobrazí hypertextový odkaz, po kliknutí naň sa nám objaví určená webová stránka.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357438"/>
            <a:ext cx="4071937" cy="2714625"/>
          </a:xfrm>
          <a:noFill/>
        </p:spPr>
      </p:pic>
      <p:sp>
        <p:nvSpPr>
          <p:cNvPr id="6" name="Oval Callout 5"/>
          <p:cNvSpPr/>
          <p:nvPr/>
        </p:nvSpPr>
        <p:spPr>
          <a:xfrm>
            <a:off x="2786050" y="2500306"/>
            <a:ext cx="1428760" cy="82696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dirty="0"/>
              <a:t>Hotový hypertextový odkaz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130000"/>
                  </a:schemeClr>
                </a:solidFill>
              </a:rPr>
              <a:t>Prepojenie snímok</a:t>
            </a:r>
            <a:endParaRPr lang="sk-SK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Ak chceme prepojiť navzájom snímky v prezentácii, takisto použijeme hypertextové prepojenie.</a:t>
            </a:r>
          </a:p>
          <a:p>
            <a:r>
              <a:rPr lang="sk-SK" smtClean="0"/>
              <a:t>Postup je rovnaký – označíme text, ktorý chceme aby sa stal hypertextovým odkazom – prepojil nám snímky.</a:t>
            </a:r>
          </a:p>
        </p:txBody>
      </p:sp>
      <p:pic>
        <p:nvPicPr>
          <p:cNvPr id="14340" name="Picture 2" descr="http://www.navstevnost.cz/img/ikonky/o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929188"/>
            <a:ext cx="18049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130000"/>
                  </a:schemeClr>
                </a:solidFill>
              </a:rPr>
              <a:t>Krok I.</a:t>
            </a:r>
            <a:endParaRPr lang="sk-SK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2214563"/>
            <a:ext cx="6153150" cy="3171825"/>
          </a:xfrm>
          <a:noFill/>
        </p:spPr>
      </p:pic>
      <p:sp>
        <p:nvSpPr>
          <p:cNvPr id="5" name="Oval Callout 4"/>
          <p:cNvSpPr/>
          <p:nvPr/>
        </p:nvSpPr>
        <p:spPr>
          <a:xfrm>
            <a:off x="2428860" y="2214554"/>
            <a:ext cx="1428760" cy="118415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/>
              <a:t>Označíme miesto v tomto dokumente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857620" y="3286124"/>
            <a:ext cx="1785950" cy="118415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/>
              <a:t>Označíme snímku s ktorou má vzníknúť prepojenie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786578" y="4000504"/>
            <a:ext cx="1285884" cy="969838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/>
              <a:t>Nakoniec klineme na 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130000"/>
                  </a:schemeClr>
                </a:solidFill>
              </a:rPr>
              <a:t>Krok II</a:t>
            </a:r>
            <a:endParaRPr lang="sk-SK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r>
              <a:rPr lang="sk-SK" smtClean="0"/>
              <a:t>Po spustení prezentácie sa nám objaví hypertextový odkaz, po kliknutí naň nás v prezentácii prepojí na vybranú snímku.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5375" y="2500313"/>
            <a:ext cx="3997325" cy="2498725"/>
          </a:xfrm>
          <a:noFill/>
        </p:spPr>
      </p:pic>
      <p:sp>
        <p:nvSpPr>
          <p:cNvPr id="6" name="Oval Callout 5"/>
          <p:cNvSpPr/>
          <p:nvPr/>
        </p:nvSpPr>
        <p:spPr>
          <a:xfrm>
            <a:off x="4000496" y="2857496"/>
            <a:ext cx="1428760" cy="104127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dirty="0"/>
              <a:t>Hotový hypertextový odkaz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197</TotalTime>
  <Words>193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Gill Sans MT</vt:lpstr>
      <vt:lpstr>Arial</vt:lpstr>
      <vt:lpstr>Wingdings 2</vt:lpstr>
      <vt:lpstr>Verdana</vt:lpstr>
      <vt:lpstr>Calibri</vt:lpstr>
      <vt:lpstr>Solstice</vt:lpstr>
      <vt:lpstr>MS Power Point </vt:lpstr>
      <vt:lpstr>Hypertextový odkaz</vt:lpstr>
      <vt:lpstr>Krok I.</vt:lpstr>
      <vt:lpstr>Krok II</vt:lpstr>
      <vt:lpstr>Krok III.</vt:lpstr>
      <vt:lpstr>Krok IV.</vt:lpstr>
      <vt:lpstr>Prepojenie snímok</vt:lpstr>
      <vt:lpstr>Krok I.</vt:lpstr>
      <vt:lpstr>Krok II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Power Point </dc:title>
  <dc:creator>Slovinská </dc:creator>
  <cp:lastModifiedBy>Slovinská </cp:lastModifiedBy>
  <cp:revision>20</cp:revision>
  <dcterms:created xsi:type="dcterms:W3CDTF">2008-12-28T17:53:44Z</dcterms:created>
  <dcterms:modified xsi:type="dcterms:W3CDTF">2008-12-29T20:40:49Z</dcterms:modified>
</cp:coreProperties>
</file>