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5" r:id="rId15"/>
    <p:sldId id="269" r:id="rId16"/>
    <p:sldId id="271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03" autoAdjust="0"/>
    <p:restoredTop sz="94660"/>
  </p:normalViewPr>
  <p:slideViewPr>
    <p:cSldViewPr>
      <p:cViewPr varScale="1">
        <p:scale>
          <a:sx n="74" d="100"/>
          <a:sy n="74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882F6B-5CFD-425B-8357-92B92BFFC78A}" type="datetimeFigureOut">
              <a:rPr lang="sk-SK" smtClean="0"/>
              <a:pPr/>
              <a:t>26. 12. 2008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7BB98D-A05A-4AD6-8E4B-F4C19A3CFFB0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714348" y="500042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>
                <a:latin typeface="Bell MT" pitchFamily="18" charset="0"/>
              </a:rPr>
              <a:t>EKONOMICKÁ UNIVERZITA V BRATISLAVE</a:t>
            </a:r>
          </a:p>
          <a:p>
            <a:pPr algn="ctr"/>
            <a:r>
              <a:rPr lang="sk-SK" b="1" dirty="0" smtClean="0">
                <a:latin typeface="Bell MT" pitchFamily="18" charset="0"/>
              </a:rPr>
              <a:t>PODNIKOVOHOSPODÁRSKA FAKULTA SO SÍDLOM V KOŠICIACH</a:t>
            </a:r>
            <a:endParaRPr lang="sk-SK" b="1" dirty="0">
              <a:latin typeface="Bell MT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1357290" y="2643182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800" b="1" dirty="0" smtClean="0">
                <a:latin typeface="Bell MT" pitchFamily="18" charset="0"/>
              </a:rPr>
              <a:t>INFORMATIKA</a:t>
            </a:r>
            <a:endParaRPr lang="sk-SK" sz="4800" b="1" dirty="0">
              <a:latin typeface="Bell MT" pitchFamily="18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1428728" y="3429000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latin typeface="Bell MT" pitchFamily="18" charset="0"/>
              </a:rPr>
              <a:t>Nástroje pre grafy – Formát – </a:t>
            </a:r>
            <a:r>
              <a:rPr lang="sk-SK" sz="2400" b="1" dirty="0" smtClean="0">
                <a:solidFill>
                  <a:srgbClr val="FFFF00"/>
                </a:solidFill>
                <a:latin typeface="Bell MT" pitchFamily="18" charset="0"/>
              </a:rPr>
              <a:t>Štýly </a:t>
            </a:r>
            <a:r>
              <a:rPr lang="sk-SK" sz="2400" b="1" dirty="0" err="1" smtClean="0">
                <a:solidFill>
                  <a:srgbClr val="FFFF00"/>
                </a:solidFill>
                <a:latin typeface="Bell MT" pitchFamily="18" charset="0"/>
              </a:rPr>
              <a:t>WordArt</a:t>
            </a:r>
            <a:endParaRPr lang="sk-SK" sz="2400" b="1" dirty="0">
              <a:solidFill>
                <a:srgbClr val="FFFF00"/>
              </a:solidFill>
              <a:latin typeface="Bell MT" pitchFamily="18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571472" y="5643578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latin typeface="Bell MT" pitchFamily="18" charset="0"/>
              </a:rPr>
              <a:t>Akademický rok: 2008/2009</a:t>
            </a:r>
            <a:endParaRPr lang="sk-SK" sz="2000" b="1" dirty="0">
              <a:latin typeface="Bell MT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6500826" y="5572140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latin typeface="Bell MT" pitchFamily="18" charset="0"/>
              </a:rPr>
              <a:t>Tatiana </a:t>
            </a:r>
            <a:r>
              <a:rPr lang="sk-SK" sz="2000" b="1" dirty="0" err="1" smtClean="0">
                <a:latin typeface="Bell MT" pitchFamily="18" charset="0"/>
              </a:rPr>
              <a:t>Janšová</a:t>
            </a:r>
            <a:endParaRPr lang="sk-SK" sz="2000" b="1" dirty="0" smtClean="0">
              <a:latin typeface="Bell MT" pitchFamily="18" charset="0"/>
            </a:endParaRPr>
          </a:p>
          <a:p>
            <a:r>
              <a:rPr lang="sk-SK" sz="2000" b="1" dirty="0" smtClean="0">
                <a:latin typeface="Bell MT" pitchFamily="18" charset="0"/>
              </a:rPr>
              <a:t>OP 1. J</a:t>
            </a:r>
            <a:endParaRPr lang="sk-SK" sz="2000" b="1" dirty="0"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4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0" y="1357313"/>
            <a:ext cx="28575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hnutá šípka 2"/>
          <p:cNvSpPr/>
          <p:nvPr/>
        </p:nvSpPr>
        <p:spPr>
          <a:xfrm flipH="1">
            <a:off x="5786446" y="4000504"/>
            <a:ext cx="642942" cy="2143140"/>
          </a:xfrm>
          <a:prstGeom prst="bent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857224" y="4357694"/>
            <a:ext cx="2500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a následne čiarky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6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357430"/>
            <a:ext cx="178117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Šípka doprava 2"/>
          <p:cNvSpPr/>
          <p:nvPr/>
        </p:nvSpPr>
        <p:spPr>
          <a:xfrm rot="10800000">
            <a:off x="4000496" y="2285992"/>
            <a:ext cx="2286016" cy="285752"/>
          </a:xfrm>
          <a:prstGeom prst="rightArrow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5357818" y="1142984"/>
            <a:ext cx="3286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Môžeme pridať aj textové efekty</a:t>
            </a:r>
          </a:p>
        </p:txBody>
      </p:sp>
    </p:spTree>
  </p:cSld>
  <p:clrMapOvr>
    <a:masterClrMapping/>
  </p:clrMapOvr>
  <p:transition spd="slow" advClick="0" advTm="6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785794"/>
            <a:ext cx="3486150" cy="56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214282" y="1214422"/>
            <a:ext cx="3571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Vyberieme formu tieňa,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6" name="Šípka doprava 5"/>
          <p:cNvSpPr/>
          <p:nvPr/>
        </p:nvSpPr>
        <p:spPr>
          <a:xfrm>
            <a:off x="3428992" y="5643578"/>
            <a:ext cx="1714512" cy="357190"/>
          </a:xfrm>
          <a:prstGeom prst="rightArrow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spd="slow" advClick="0" advTm="6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571612"/>
            <a:ext cx="3476625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Šípka nahor 2"/>
          <p:cNvSpPr/>
          <p:nvPr/>
        </p:nvSpPr>
        <p:spPr>
          <a:xfrm>
            <a:off x="5143504" y="4214818"/>
            <a:ext cx="285752" cy="1928826"/>
          </a:xfrm>
          <a:prstGeom prst="upArrow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500034" y="928670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odraz</a:t>
            </a:r>
            <a:r>
              <a:rPr lang="sk-SK" dirty="0" smtClean="0"/>
              <a:t>,</a:t>
            </a:r>
            <a:endParaRPr lang="sk-SK" dirty="0"/>
          </a:p>
        </p:txBody>
      </p:sp>
    </p:spTree>
  </p:cSld>
  <p:clrMapOvr>
    <a:masterClrMapping/>
  </p:clrMapOvr>
  <p:transition spd="slow" advClick="0" advTm="6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285860"/>
            <a:ext cx="4505325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hnutá šípka 2"/>
          <p:cNvSpPr/>
          <p:nvPr/>
        </p:nvSpPr>
        <p:spPr>
          <a:xfrm rot="5400000" flipH="1">
            <a:off x="2285984" y="4214818"/>
            <a:ext cx="642942" cy="1928826"/>
          </a:xfrm>
          <a:prstGeom prst="bentArrow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071538" y="1142984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a žiaru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6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857488" y="1357298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Naformátovaný graf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357430"/>
            <a:ext cx="469582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428728" y="2857496"/>
            <a:ext cx="64294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Ďakujem za pozornosť</a:t>
            </a:r>
            <a:endParaRPr lang="sk-SK" sz="44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5000628" y="4786322"/>
            <a:ext cx="30003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Tatiana </a:t>
            </a:r>
            <a:r>
              <a:rPr lang="sk-SK" sz="2800" b="1" dirty="0" err="1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Janšová</a:t>
            </a:r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 OP 1. J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13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7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571472" y="928670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Štýly </a:t>
            </a:r>
            <a:r>
              <a:rPr lang="sk-SK" sz="2400" b="1" dirty="0" err="1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WordArt</a:t>
            </a:r>
            <a:r>
              <a:rPr lang="sk-SK" sz="24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 nájdeme</a:t>
            </a:r>
            <a:endParaRPr lang="sk-SK" sz="24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14554"/>
            <a:ext cx="9036000" cy="1463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Šípka nahor 4"/>
          <p:cNvSpPr/>
          <p:nvPr/>
        </p:nvSpPr>
        <p:spPr>
          <a:xfrm>
            <a:off x="4857752" y="3429000"/>
            <a:ext cx="357190" cy="1000132"/>
          </a:xfrm>
          <a:prstGeom prst="upArrow">
            <a:avLst/>
          </a:prstGeom>
          <a:gradFill flip="none" rotWithShape="1">
            <a:gsLst>
              <a:gs pos="0">
                <a:srgbClr val="FF33CC">
                  <a:shade val="30000"/>
                  <a:satMod val="115000"/>
                </a:srgbClr>
              </a:gs>
              <a:gs pos="50000">
                <a:srgbClr val="FF33CC">
                  <a:shade val="67500"/>
                  <a:satMod val="115000"/>
                </a:srgbClr>
              </a:gs>
              <a:gs pos="100000">
                <a:srgbClr val="FF33CC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Šípka doprava 2"/>
          <p:cNvSpPr/>
          <p:nvPr/>
        </p:nvSpPr>
        <p:spPr>
          <a:xfrm rot="10800000">
            <a:off x="6643702" y="2357430"/>
            <a:ext cx="1428760" cy="357190"/>
          </a:xfrm>
          <a:prstGeom prst="rightArrow">
            <a:avLst>
              <a:gd name="adj1" fmla="val 50000"/>
              <a:gd name="adj2" fmla="val 58669"/>
            </a:avLst>
          </a:prstGeom>
          <a:gradFill flip="none" rotWithShape="1">
            <a:gsLst>
              <a:gs pos="0">
                <a:srgbClr val="FF33CC">
                  <a:shade val="30000"/>
                  <a:satMod val="115000"/>
                </a:srgbClr>
              </a:gs>
              <a:gs pos="50000">
                <a:srgbClr val="FF33CC">
                  <a:shade val="67500"/>
                  <a:satMod val="115000"/>
                </a:srgbClr>
              </a:gs>
              <a:gs pos="100000">
                <a:srgbClr val="FF33CC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Šípka dolu 3"/>
          <p:cNvSpPr/>
          <p:nvPr/>
        </p:nvSpPr>
        <p:spPr>
          <a:xfrm>
            <a:off x="5143504" y="1142984"/>
            <a:ext cx="428628" cy="1071570"/>
          </a:xfrm>
          <a:prstGeom prst="downArrow">
            <a:avLst/>
          </a:prstGeom>
          <a:gradFill flip="none" rotWithShape="1">
            <a:gsLst>
              <a:gs pos="0">
                <a:srgbClr val="FF33CC">
                  <a:shade val="30000"/>
                  <a:satMod val="115000"/>
                </a:srgbClr>
              </a:gs>
              <a:gs pos="50000">
                <a:srgbClr val="FF33CC">
                  <a:shade val="67500"/>
                  <a:satMod val="115000"/>
                </a:srgbClr>
              </a:gs>
              <a:gs pos="100000">
                <a:srgbClr val="FF33CC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spd="slow" advClick="0" advTm="6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1142976" y="2500306"/>
            <a:ext cx="70723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Ukážka formátovania grafu pomocou Štýlu </a:t>
            </a:r>
            <a:r>
              <a:rPr lang="sk-SK" sz="4400" b="1" dirty="0" err="1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WordArt</a:t>
            </a:r>
            <a:endParaRPr lang="sk-SK" sz="44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4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428992" y="1500174"/>
            <a:ext cx="2928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Pôvodný graf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500306"/>
            <a:ext cx="470535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71678"/>
            <a:ext cx="283845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Šípka doľava 2"/>
          <p:cNvSpPr/>
          <p:nvPr/>
        </p:nvSpPr>
        <p:spPr>
          <a:xfrm>
            <a:off x="3500430" y="2428868"/>
            <a:ext cx="2428892" cy="285752"/>
          </a:xfrm>
          <a:prstGeom prst="leftArrow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5000628" y="1857364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Zvolíme štýl </a:t>
            </a:r>
            <a:r>
              <a:rPr lang="sk-SK" sz="2400" b="1" dirty="0" err="1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WordArt</a:t>
            </a:r>
            <a:endParaRPr lang="sk-SK" sz="24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5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643050"/>
            <a:ext cx="168592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Šípka doľava 4"/>
          <p:cNvSpPr/>
          <p:nvPr/>
        </p:nvSpPr>
        <p:spPr>
          <a:xfrm>
            <a:off x="5500694" y="2786058"/>
            <a:ext cx="1785950" cy="285752"/>
          </a:xfrm>
          <a:prstGeom prst="leftArrow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BlokTextu 6"/>
          <p:cNvSpPr txBox="1"/>
          <p:nvPr/>
        </p:nvSpPr>
        <p:spPr>
          <a:xfrm>
            <a:off x="642910" y="1428736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Vyberieme farbu výplne textu</a:t>
            </a:r>
            <a:endParaRPr lang="sk-SK" sz="24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6000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00"/>
                            </p:stCondLst>
                            <p:childTnLst>
                              <p:par>
                                <p:cTn id="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928670"/>
            <a:ext cx="4638675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hnutá šípka 2"/>
          <p:cNvSpPr/>
          <p:nvPr/>
        </p:nvSpPr>
        <p:spPr>
          <a:xfrm rot="10800000" flipH="1">
            <a:off x="1714480" y="2428868"/>
            <a:ext cx="857256" cy="2643206"/>
          </a:xfrm>
          <a:prstGeom prst="bentArrow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857224" y="1500174"/>
            <a:ext cx="2714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Zvolíme prechod farieb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 spd="slow" advClick="0" advTm="6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428868"/>
            <a:ext cx="178117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BlokTextu 3"/>
          <p:cNvSpPr txBox="1"/>
          <p:nvPr/>
        </p:nvSpPr>
        <p:spPr>
          <a:xfrm>
            <a:off x="4071934" y="1071546"/>
            <a:ext cx="37862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Vyberieme farbu obrysu textu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5" name="Ohnutá šípka 4"/>
          <p:cNvSpPr/>
          <p:nvPr/>
        </p:nvSpPr>
        <p:spPr>
          <a:xfrm rot="10800000">
            <a:off x="3357554" y="2071678"/>
            <a:ext cx="714380" cy="2286016"/>
          </a:xfrm>
          <a:prstGeom prst="bentArrow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 advTm="6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142984"/>
            <a:ext cx="3362325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BlokTextu 3"/>
          <p:cNvSpPr txBox="1"/>
          <p:nvPr/>
        </p:nvSpPr>
        <p:spPr>
          <a:xfrm>
            <a:off x="285720" y="1357298"/>
            <a:ext cx="4286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 smtClean="0">
                <a:solidFill>
                  <a:schemeClr val="accent5">
                    <a:lumMod val="50000"/>
                  </a:schemeClr>
                </a:solidFill>
                <a:latin typeface="Bell MT" pitchFamily="18" charset="0"/>
              </a:rPr>
              <a:t>Zadáme ľubovoľnú hrúbku čiary,</a:t>
            </a:r>
            <a:endParaRPr lang="sk-SK" sz="2800" b="1" dirty="0">
              <a:solidFill>
                <a:schemeClr val="accent5">
                  <a:lumMod val="50000"/>
                </a:schemeClr>
              </a:solidFill>
              <a:latin typeface="Bell MT" pitchFamily="18" charset="0"/>
            </a:endParaRPr>
          </a:p>
        </p:txBody>
      </p:sp>
      <p:sp>
        <p:nvSpPr>
          <p:cNvPr id="7" name="Šípka dolu 6"/>
          <p:cNvSpPr/>
          <p:nvPr/>
        </p:nvSpPr>
        <p:spPr>
          <a:xfrm>
            <a:off x="6072198" y="1928802"/>
            <a:ext cx="285752" cy="2000264"/>
          </a:xfrm>
          <a:prstGeom prst="downArrow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spd="slow" advClick="0" advTm="600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154</TotalTime>
  <Words>86</Words>
  <Application>Microsoft Office PowerPoint</Application>
  <PresentationFormat>Prezentácia na obrazovke (4:3)</PresentationFormat>
  <Paragraphs>23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Tok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Tatiana</dc:creator>
  <cp:lastModifiedBy>Tatiana</cp:lastModifiedBy>
  <cp:revision>20</cp:revision>
  <dcterms:created xsi:type="dcterms:W3CDTF">2008-12-13T10:33:11Z</dcterms:created>
  <dcterms:modified xsi:type="dcterms:W3CDTF">2008-12-26T12:01:21Z</dcterms:modified>
</cp:coreProperties>
</file>